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7" r:id="rId11"/>
  </p:sldIdLst>
  <p:sldSz cx="7226300" cy="10693400"/>
  <p:notesSz cx="6858000" cy="9144000"/>
  <p:defaultTextStyle>
    <a:defPPr>
      <a:defRPr lang="ru-RU"/>
    </a:defPPr>
    <a:lvl1pPr marL="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97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394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591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789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986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183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380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578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6" y="-102"/>
      </p:cViewPr>
      <p:guideLst>
        <p:guide orient="horz" pos="3368"/>
        <p:guide pos="22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1973" y="3321887"/>
            <a:ext cx="6142355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3945" y="6059593"/>
            <a:ext cx="5058410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1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9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1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3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5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31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61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929300" y="571801"/>
            <a:ext cx="1219439" cy="121637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0987" y="571801"/>
            <a:ext cx="3537877" cy="121637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03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18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828" y="6871500"/>
            <a:ext cx="6142355" cy="2123828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0828" y="4532321"/>
            <a:ext cx="6142355" cy="233918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19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39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59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478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598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1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838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957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75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0987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70082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47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393639"/>
            <a:ext cx="3192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1315" y="3391194"/>
            <a:ext cx="3192871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70861" y="2393639"/>
            <a:ext cx="3194125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670861" y="3391194"/>
            <a:ext cx="3194125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425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05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41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6" y="425756"/>
            <a:ext cx="2377403" cy="181193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5283" y="425757"/>
            <a:ext cx="4039703" cy="912652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1316" y="2237694"/>
            <a:ext cx="2377403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730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405" y="7485381"/>
            <a:ext cx="4335780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6405" y="955475"/>
            <a:ext cx="4335780" cy="6416040"/>
          </a:xfrm>
        </p:spPr>
        <p:txBody>
          <a:bodyPr/>
          <a:lstStyle>
            <a:lvl1pPr marL="0" indent="0">
              <a:buNone/>
              <a:defRPr sz="3600"/>
            </a:lvl1pPr>
            <a:lvl2pPr marL="511973" indent="0">
              <a:buNone/>
              <a:defRPr sz="3100"/>
            </a:lvl2pPr>
            <a:lvl3pPr marL="1023945" indent="0">
              <a:buNone/>
              <a:defRPr sz="2700"/>
            </a:lvl3pPr>
            <a:lvl4pPr marL="1535918" indent="0">
              <a:buNone/>
              <a:defRPr sz="2200"/>
            </a:lvl4pPr>
            <a:lvl5pPr marL="2047890" indent="0">
              <a:buNone/>
              <a:defRPr sz="2200"/>
            </a:lvl5pPr>
            <a:lvl6pPr marL="2559863" indent="0">
              <a:buNone/>
              <a:defRPr sz="2200"/>
            </a:lvl6pPr>
            <a:lvl7pPr marL="3071835" indent="0">
              <a:buNone/>
              <a:defRPr sz="2200"/>
            </a:lvl7pPr>
            <a:lvl8pPr marL="3583808" indent="0">
              <a:buNone/>
              <a:defRPr sz="2200"/>
            </a:lvl8pPr>
            <a:lvl9pPr marL="4095780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6405" y="8369073"/>
            <a:ext cx="4335780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69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  <a:prstGeom prst="rect">
            <a:avLst/>
          </a:prstGeom>
        </p:spPr>
        <p:txBody>
          <a:bodyPr vert="horz" lIns="102395" tIns="51197" rIns="102395" bIns="511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495129"/>
            <a:ext cx="6503670" cy="7057149"/>
          </a:xfrm>
          <a:prstGeom prst="rect">
            <a:avLst/>
          </a:prstGeom>
        </p:spPr>
        <p:txBody>
          <a:bodyPr vert="horz" lIns="102395" tIns="51197" rIns="102395" bIns="511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1315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0AF28-3156-4F07-87C1-435F2494EA7E}" type="datetimeFigureOut">
              <a:rPr lang="ru-RU" smtClean="0"/>
              <a:t>03.01.2018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8986" y="9911199"/>
            <a:ext cx="2288328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78848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2E393-A30E-4926-8547-D9ABD57EB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151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394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979" indent="-383979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955" indent="-319983" algn="l" defTabSz="1023945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931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904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877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5849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7822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794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51767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97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94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91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89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6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83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380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578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53c4bf4793c81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" y="5634"/>
            <a:ext cx="7289810" cy="1068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1110059" y="702913"/>
            <a:ext cx="5405531" cy="1978198"/>
          </a:xfrm>
          <a:prstGeom prst="clou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395" tIns="51197" rIns="102395" bIns="51197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5018" y="1024762"/>
            <a:ext cx="5437389" cy="1334500"/>
          </a:xfrm>
          <a:prstGeom prst="rect">
            <a:avLst/>
          </a:prstGeom>
          <a:noFill/>
        </p:spPr>
        <p:txBody>
          <a:bodyPr wrap="none" lIns="102395" tIns="51197" rIns="102395" bIns="51197">
            <a:spAutoFit/>
          </a:bodyPr>
          <a:lstStyle/>
          <a:p>
            <a:pPr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Информационно-познавательный</a:t>
            </a:r>
          </a:p>
          <a:p>
            <a:pPr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Журнал  по  безопасности   дорожного</a:t>
            </a:r>
          </a:p>
          <a:p>
            <a:pPr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Движения   для  детей  дошкольного   возраста  </a:t>
            </a:r>
          </a:p>
          <a:p>
            <a:pPr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  и   их  родителей</a:t>
            </a:r>
          </a:p>
          <a:p>
            <a:pPr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МБДОУ «детский сад №14»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1308894" y="3258468"/>
            <a:ext cx="5451698" cy="2357862"/>
          </a:xfrm>
          <a:prstGeom prst="cloud">
            <a:avLst/>
          </a:prstGeom>
          <a:solidFill>
            <a:srgbClr val="31E92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395" tIns="51197" rIns="102395" bIns="51197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8298" y="4006498"/>
            <a:ext cx="5749013" cy="1149834"/>
          </a:xfrm>
          <a:prstGeom prst="rect">
            <a:avLst/>
          </a:prstGeom>
          <a:noFill/>
        </p:spPr>
        <p:txBody>
          <a:bodyPr wrap="none" lIns="102395" tIns="51197" rIns="102395" bIns="51197">
            <a:spAutoFit/>
          </a:bodyPr>
          <a:lstStyle/>
          <a:p>
            <a:pPr algn="ctr"/>
            <a:r>
              <a:rPr lang="ru-RU" sz="3600" b="1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       «</a:t>
            </a:r>
            <a:r>
              <a:rPr lang="ru-RU" sz="3600" b="1" dirty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Азбука безопасности»</a:t>
            </a:r>
          </a:p>
          <a:p>
            <a:pPr algn="ctr"/>
            <a:r>
              <a:rPr lang="ru-RU" sz="3200" b="1" dirty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Выпуск </a:t>
            </a:r>
            <a:r>
              <a:rPr lang="ru-RU" sz="3200" b="1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№1</a:t>
            </a:r>
            <a:endParaRPr lang="ru-RU" sz="3200" b="1" dirty="0">
              <a:ln w="24500" cmpd="dbl">
                <a:solidFill>
                  <a:srgbClr val="00206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9" name="Picture 3" descr="C:\Users\Ирина\Desktop\конспект пдд\02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266" y="5926827"/>
            <a:ext cx="5793000" cy="412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70324" y="9979880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 Сентябрь        2017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77641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рапеция 3"/>
          <p:cNvSpPr/>
          <p:nvPr/>
        </p:nvSpPr>
        <p:spPr>
          <a:xfrm>
            <a:off x="1380902" y="996439"/>
            <a:ext cx="4682924" cy="2217102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9078" y="10236200"/>
            <a:ext cx="1326159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9830" y="882203"/>
            <a:ext cx="5551632" cy="2331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3800" y="2898428"/>
            <a:ext cx="51149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276">
              <a:defRPr/>
            </a:pPr>
            <a:r>
              <a:rPr lang="ru-RU" sz="1800" b="1" spc="50" dirty="0" smtClean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Выпуск подготовила: </a:t>
            </a:r>
            <a:r>
              <a:rPr lang="ru-RU" sz="1800" b="1" spc="50" dirty="0" err="1" smtClean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Проворнова</a:t>
            </a:r>
            <a:r>
              <a:rPr lang="ru-RU" sz="1800" b="1" spc="50" dirty="0" smtClean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И.Ю.</a:t>
            </a:r>
          </a:p>
          <a:p>
            <a:pPr algn="ctr" defTabSz="914276">
              <a:defRPr/>
            </a:pPr>
            <a:r>
              <a:rPr lang="ru-RU" sz="1800" b="1" spc="50" dirty="0" smtClean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высшей квалификационной категории муниципального бюджетного дошкольного образовательного учреждения </a:t>
            </a:r>
          </a:p>
          <a:p>
            <a:pPr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« Детский сад присмотра и оздоровления детей № 14</a:t>
            </a:r>
          </a:p>
          <a:p>
            <a:pPr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« Подсолнушек»</a:t>
            </a:r>
          </a:p>
          <a:p>
            <a:pPr algn="ctr" defTabSz="914276">
              <a:defRPr/>
            </a:pPr>
            <a:r>
              <a:rPr lang="ru-RU" sz="1800" b="1" spc="50" dirty="0" err="1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61370" y="6570836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422980 Республика Татарстан,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Чистопольский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муниципальный район,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г. Чистополь, ул. Г. Тукая, д. 54 «Е»</a:t>
            </a:r>
          </a:p>
        </p:txBody>
      </p:sp>
      <p:pic>
        <p:nvPicPr>
          <p:cNvPr id="1027" name="Picture 3" descr="C:\Users\Ирина\Desktop\53c4bf4793c81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" y="-32057"/>
            <a:ext cx="7211818" cy="1072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84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газета пдд\01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263033" cy="520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рина\Desktop\газета пдд\02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202684"/>
            <a:ext cx="7288829" cy="549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056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газета пдд\03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49494" cy="543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рина\Desktop\газета пдд\04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4692"/>
            <a:ext cx="720080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12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ина\Desktop\газета пдд\05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45" y="19469"/>
            <a:ext cx="7252123" cy="518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Ирина\Desktop\газета пдд\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2" y="5202684"/>
            <a:ext cx="7254139" cy="549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561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рина\Desktop\газета пдд\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" y="-125908"/>
            <a:ext cx="721849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рина\Desktop\газета пдд\08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" y="5130676"/>
            <a:ext cx="7290141" cy="556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996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ина\Desktop\газета пдд\09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" y="0"/>
            <a:ext cx="7317100" cy="534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рина\Desktop\газета пдд\10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" y="5268912"/>
            <a:ext cx="7279510" cy="542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рина\Desktop\газета пдд\11_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" y="186"/>
            <a:ext cx="7227154" cy="563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рина\Desktop\газета пдд\12_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" y="5418708"/>
            <a:ext cx="7236273" cy="527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408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Ирина\Desktop\газета пдд\13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56" y="-20918"/>
            <a:ext cx="7246656" cy="536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Ирина\Desktop\газета пдд\14_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" y="5338058"/>
            <a:ext cx="7236272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787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Ирина\Desktop\газета пдд\15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7280967" cy="534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Ирина\Desktop\газета пдд\16_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9" y="5346700"/>
            <a:ext cx="7272095" cy="534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237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93</Words>
  <Application>Microsoft Office PowerPoint</Application>
  <PresentationFormat>Произвольный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5</cp:revision>
  <dcterms:created xsi:type="dcterms:W3CDTF">2018-01-02T13:33:57Z</dcterms:created>
  <dcterms:modified xsi:type="dcterms:W3CDTF">2018-01-03T11:08:10Z</dcterms:modified>
</cp:coreProperties>
</file>